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72" r:id="rId11"/>
    <p:sldId id="264" r:id="rId12"/>
    <p:sldId id="265" r:id="rId13"/>
    <p:sldId id="266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" autoAdjust="0"/>
    <p:restoredTop sz="94660"/>
  </p:normalViewPr>
  <p:slideViewPr>
    <p:cSldViewPr>
      <p:cViewPr varScale="1">
        <p:scale>
          <a:sx n="69" d="100"/>
          <a:sy n="69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F24C-B3B6-4BBC-AA0A-114957979B63}" type="datetimeFigureOut">
              <a:rPr lang="en-CA" smtClean="0"/>
              <a:t>13/05/2013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1CFA-6B3B-4177-949A-FB12C115DC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533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F24C-B3B6-4BBC-AA0A-114957979B63}" type="datetimeFigureOut">
              <a:rPr lang="en-CA" smtClean="0"/>
              <a:t>13/05/2013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1CFA-6B3B-4177-949A-FB12C115DC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84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F24C-B3B6-4BBC-AA0A-114957979B63}" type="datetimeFigureOut">
              <a:rPr lang="en-CA" smtClean="0"/>
              <a:t>13/05/2013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1CFA-6B3B-4177-949A-FB12C115DC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36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F24C-B3B6-4BBC-AA0A-114957979B63}" type="datetimeFigureOut">
              <a:rPr lang="en-CA" smtClean="0"/>
              <a:t>13/05/2013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1CFA-6B3B-4177-949A-FB12C115DC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416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F24C-B3B6-4BBC-AA0A-114957979B63}" type="datetimeFigureOut">
              <a:rPr lang="en-CA" smtClean="0"/>
              <a:t>13/05/2013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1CFA-6B3B-4177-949A-FB12C115DC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97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F24C-B3B6-4BBC-AA0A-114957979B63}" type="datetimeFigureOut">
              <a:rPr lang="en-CA" smtClean="0"/>
              <a:t>13/05/2013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1CFA-6B3B-4177-949A-FB12C115DC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859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F24C-B3B6-4BBC-AA0A-114957979B63}" type="datetimeFigureOut">
              <a:rPr lang="en-CA" smtClean="0"/>
              <a:t>13/05/2013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1CFA-6B3B-4177-949A-FB12C115DC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08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F24C-B3B6-4BBC-AA0A-114957979B63}" type="datetimeFigureOut">
              <a:rPr lang="en-CA" smtClean="0"/>
              <a:t>13/05/2013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1CFA-6B3B-4177-949A-FB12C115DC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33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F24C-B3B6-4BBC-AA0A-114957979B63}" type="datetimeFigureOut">
              <a:rPr lang="en-CA" smtClean="0"/>
              <a:t>13/05/2013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1CFA-6B3B-4177-949A-FB12C115DC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87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F24C-B3B6-4BBC-AA0A-114957979B63}" type="datetimeFigureOut">
              <a:rPr lang="en-CA" smtClean="0"/>
              <a:t>13/05/2013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1CFA-6B3B-4177-949A-FB12C115DC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240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F24C-B3B6-4BBC-AA0A-114957979B63}" type="datetimeFigureOut">
              <a:rPr lang="en-CA" smtClean="0"/>
              <a:t>13/05/2013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1CFA-6B3B-4177-949A-FB12C115DC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74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1F24C-B3B6-4BBC-AA0A-114957979B63}" type="datetimeFigureOut">
              <a:rPr lang="en-CA" smtClean="0"/>
              <a:t>13/05/2013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31CFA-6B3B-4177-949A-FB12C115DC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6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6BOODhMFhM#t=12m10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5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>
              <a:hlinkClick r:id="rId2"/>
            </a:endParaRPr>
          </a:p>
          <a:p>
            <a:pPr marL="0" indent="0" algn="ctr">
              <a:buNone/>
            </a:pPr>
            <a:r>
              <a:rPr lang="en-CA" dirty="0" smtClean="0">
                <a:hlinkClick r:id="rId2"/>
              </a:rPr>
              <a:t>Canada: A People’s History – Episode 11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260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Compromise</a:t>
            </a:r>
            <a:br>
              <a:rPr lang="en-CA" dirty="0" smtClean="0"/>
            </a:br>
            <a:r>
              <a:rPr lang="en-CA" sz="2500" dirty="0" smtClean="0"/>
              <a:t>(Concept #2)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Boer War (1899 – 1902)</a:t>
            </a:r>
          </a:p>
          <a:p>
            <a:endParaRPr lang="en-CA" dirty="0" smtClean="0"/>
          </a:p>
          <a:p>
            <a:r>
              <a:rPr lang="en-CA" dirty="0" smtClean="0"/>
              <a:t>Diamonds and Gold found in South Africa</a:t>
            </a:r>
          </a:p>
          <a:p>
            <a:endParaRPr lang="en-CA" dirty="0" smtClean="0"/>
          </a:p>
          <a:p>
            <a:r>
              <a:rPr lang="en-CA" dirty="0" smtClean="0"/>
              <a:t>Dutch settlers “Boers” fought Brits for decades</a:t>
            </a:r>
          </a:p>
          <a:p>
            <a:endParaRPr lang="en-CA" dirty="0" smtClean="0"/>
          </a:p>
          <a:p>
            <a:r>
              <a:rPr lang="en-CA" dirty="0" smtClean="0"/>
              <a:t>British battle for land - $$$</a:t>
            </a:r>
          </a:p>
          <a:p>
            <a:endParaRPr lang="en-CA" dirty="0" smtClean="0"/>
          </a:p>
          <a:p>
            <a:r>
              <a:rPr lang="en-CA" dirty="0" smtClean="0"/>
              <a:t>Called on colonies for help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13657"/>
            <a:ext cx="3024336" cy="22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833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904656"/>
          </a:xfrm>
        </p:spPr>
        <p:txBody>
          <a:bodyPr>
            <a:normAutofit/>
          </a:bodyPr>
          <a:lstStyle/>
          <a:p>
            <a:r>
              <a:rPr lang="en-CA" dirty="0" smtClean="0"/>
              <a:t>English Canadians strongly support the British invasion</a:t>
            </a:r>
          </a:p>
          <a:p>
            <a:r>
              <a:rPr lang="en-CA" dirty="0" smtClean="0"/>
              <a:t>French Canadians see the was as ‘unjust’ – a waste of Canadian lives and money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What does </a:t>
            </a:r>
            <a:r>
              <a:rPr lang="en-CA" b="1" dirty="0" smtClean="0"/>
              <a:t>Laurier</a:t>
            </a:r>
            <a:r>
              <a:rPr lang="en-CA" dirty="0" smtClean="0"/>
              <a:t> decide to do?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776864" cy="278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556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Laurier’s compromise #1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With the English and French at odds, Laurier decides:</a:t>
            </a:r>
          </a:p>
          <a:p>
            <a:pPr lvl="1"/>
            <a:r>
              <a:rPr lang="en-CA" dirty="0" smtClean="0"/>
              <a:t>Volunteers only</a:t>
            </a:r>
          </a:p>
          <a:p>
            <a:pPr lvl="1"/>
            <a:r>
              <a:rPr lang="en-CA" dirty="0" smtClean="0"/>
              <a:t>Provide equipment and transport to South Africa</a:t>
            </a:r>
          </a:p>
          <a:p>
            <a:pPr lvl="1"/>
            <a:r>
              <a:rPr lang="en-CA" dirty="0" smtClean="0"/>
              <a:t>After that, soldiers at the cost of the British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Canada sent </a:t>
            </a:r>
            <a:r>
              <a:rPr lang="en-CA" smtClean="0"/>
              <a:t>over </a:t>
            </a:r>
            <a:r>
              <a:rPr lang="en-CA" smtClean="0"/>
              <a:t>7300 </a:t>
            </a:r>
            <a:r>
              <a:rPr lang="en-CA" dirty="0" smtClean="0"/>
              <a:t>troops to South Africa</a:t>
            </a:r>
          </a:p>
          <a:p>
            <a:pPr lvl="2"/>
            <a:r>
              <a:rPr lang="en-CA" dirty="0" smtClean="0"/>
              <a:t>270 died in the course of the war</a:t>
            </a:r>
          </a:p>
        </p:txBody>
      </p:sp>
    </p:spTree>
    <p:extLst>
      <p:ext uri="{BB962C8B-B14F-4D97-AF65-F5344CB8AC3E}">
        <p14:creationId xmlns:p14="http://schemas.microsoft.com/office/powerpoint/2010/main" val="125483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b="1" dirty="0" smtClean="0"/>
              <a:t>Naval Service Act (1910)</a:t>
            </a:r>
            <a:endParaRPr lang="en-CA" sz="3000" dirty="0" smtClean="0"/>
          </a:p>
          <a:p>
            <a:endParaRPr lang="en-CA" sz="3000" b="1" dirty="0"/>
          </a:p>
          <a:p>
            <a:r>
              <a:rPr lang="en-CA" sz="3000" dirty="0" smtClean="0"/>
              <a:t>German navy was notably gaining strength</a:t>
            </a:r>
          </a:p>
          <a:p>
            <a:r>
              <a:rPr lang="en-CA" sz="3000" dirty="0" smtClean="0"/>
              <a:t>The British needed to act</a:t>
            </a:r>
          </a:p>
          <a:p>
            <a:r>
              <a:rPr lang="en-CA" sz="3000" dirty="0" smtClean="0"/>
              <a:t>Asked colonies for money to build a bigger and stronger navy (dreadnoughts)</a:t>
            </a:r>
          </a:p>
          <a:p>
            <a:endParaRPr lang="en-CA" sz="3000" dirty="0" smtClean="0"/>
          </a:p>
          <a:p>
            <a:r>
              <a:rPr lang="en-CA" sz="3000" dirty="0" smtClean="0"/>
              <a:t>Laurier wasn’t sure what to do:</a:t>
            </a:r>
          </a:p>
          <a:p>
            <a:pPr lvl="1"/>
            <a:r>
              <a:rPr lang="en-CA" sz="2600" dirty="0" smtClean="0"/>
              <a:t>Support the pro-imperialist</a:t>
            </a:r>
            <a:r>
              <a:rPr lang="en-CA" sz="2600" dirty="0"/>
              <a:t>s</a:t>
            </a:r>
            <a:r>
              <a:rPr lang="en-CA" sz="2600" dirty="0" smtClean="0"/>
              <a:t>?</a:t>
            </a:r>
          </a:p>
          <a:p>
            <a:pPr lvl="1"/>
            <a:r>
              <a:rPr lang="en-CA" sz="2600" dirty="0" smtClean="0"/>
              <a:t>Support the anti-imperialists?</a:t>
            </a:r>
          </a:p>
          <a:p>
            <a:pPr lvl="1"/>
            <a:r>
              <a:rPr lang="en-CA" sz="2600" dirty="0" smtClean="0"/>
              <a:t>Something else entirely?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37" y="3645024"/>
            <a:ext cx="2807600" cy="192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1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Compromise #2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Builds Canada’s own Navy</a:t>
            </a:r>
          </a:p>
          <a:p>
            <a:pPr lvl="2"/>
            <a:r>
              <a:rPr lang="en-CA" dirty="0" smtClean="0"/>
              <a:t>Five cruisers &amp; six destroyers</a:t>
            </a:r>
          </a:p>
          <a:p>
            <a:r>
              <a:rPr lang="en-CA" dirty="0" smtClean="0"/>
              <a:t>In the event of war it would be placed under British command</a:t>
            </a:r>
          </a:p>
          <a:p>
            <a:r>
              <a:rPr lang="en-CA" dirty="0" smtClean="0"/>
              <a:t>Naval Service Act – passed 1910</a:t>
            </a:r>
          </a:p>
          <a:p>
            <a:endParaRPr lang="en-CA" dirty="0"/>
          </a:p>
          <a:p>
            <a:r>
              <a:rPr lang="en-CA" dirty="0" smtClean="0"/>
              <a:t>Nobody was happy! Why?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223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Created Canada’s “tin-pot” navy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English Canadians did not think this was enough support for the British</a:t>
            </a:r>
          </a:p>
          <a:p>
            <a:endParaRPr lang="en-CA" dirty="0" smtClean="0"/>
          </a:p>
          <a:p>
            <a:r>
              <a:rPr lang="en-CA" dirty="0" smtClean="0"/>
              <a:t>French Canadians despised the imperialist link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4763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256584"/>
          </a:xfrm>
        </p:spPr>
        <p:txBody>
          <a:bodyPr/>
          <a:lstStyle/>
          <a:p>
            <a:pPr marL="0" indent="0" algn="ctr">
              <a:buNone/>
            </a:pPr>
            <a:endParaRPr lang="en-CA" sz="5400" dirty="0" smtClean="0"/>
          </a:p>
          <a:p>
            <a:pPr marL="0" indent="0" algn="ctr">
              <a:buNone/>
            </a:pPr>
            <a:r>
              <a:rPr lang="en-CA" sz="5400" dirty="0" smtClean="0"/>
              <a:t>Did Laurier’s compromises help or hinder the quest for “</a:t>
            </a:r>
            <a:r>
              <a:rPr lang="en-CA" sz="5400" smtClean="0"/>
              <a:t>national unity”?</a:t>
            </a:r>
            <a:endParaRPr lang="en-CA" sz="5400" dirty="0" smtClean="0"/>
          </a:p>
          <a:p>
            <a:pPr marL="0" indent="0" algn="ctr">
              <a:buNone/>
            </a:pPr>
            <a:r>
              <a:rPr lang="en-C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806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is this?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7" y="1688336"/>
            <a:ext cx="9169687" cy="445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95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Wilfrid</a:t>
            </a:r>
            <a:r>
              <a:rPr lang="en-CA" dirty="0" smtClean="0"/>
              <a:t> Laurier (1841-1919)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Liberal</a:t>
            </a:r>
          </a:p>
          <a:p>
            <a:pPr marL="457200" lvl="1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Political philosophy</a:t>
            </a:r>
          </a:p>
          <a:p>
            <a:pPr lvl="1"/>
            <a:r>
              <a:rPr lang="en-CA" dirty="0" smtClean="0"/>
              <a:t>Rooted in ideas of freedom and equality</a:t>
            </a:r>
          </a:p>
          <a:p>
            <a:pPr lvl="1"/>
            <a:r>
              <a:rPr lang="en-CA" dirty="0" smtClean="0"/>
              <a:t>Support for fair elections, free trade, freedom of religion &amp; civil rights</a:t>
            </a:r>
            <a:endParaRPr lang="en-CA" dirty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Conservatives prefer tradition and keeping things the same = no big policy shifts</a:t>
            </a:r>
          </a:p>
        </p:txBody>
      </p:sp>
    </p:spTree>
    <p:extLst>
      <p:ext uri="{BB962C8B-B14F-4D97-AF65-F5344CB8AC3E}">
        <p14:creationId xmlns:p14="http://schemas.microsoft.com/office/powerpoint/2010/main" val="406539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1896 - 1911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Manitoba Schools Question (1896/7)</a:t>
            </a:r>
          </a:p>
          <a:p>
            <a:r>
              <a:rPr lang="en-CA" dirty="0" smtClean="0"/>
              <a:t>Recruited immigrants to the West</a:t>
            </a:r>
          </a:p>
          <a:p>
            <a:r>
              <a:rPr lang="en-CA" dirty="0" smtClean="0"/>
              <a:t>Boer War (1899 – 1902)</a:t>
            </a:r>
          </a:p>
          <a:p>
            <a:r>
              <a:rPr lang="en-CA" dirty="0" smtClean="0"/>
              <a:t>Funded the Canadian Northern Railway and Grand Trunk Pacific Railway</a:t>
            </a:r>
          </a:p>
          <a:p>
            <a:r>
              <a:rPr lang="en-CA" dirty="0" smtClean="0"/>
              <a:t>Alaska Boundary Dispute (1903)</a:t>
            </a:r>
          </a:p>
          <a:p>
            <a:r>
              <a:rPr lang="en-CA" dirty="0" smtClean="0"/>
              <a:t>Created Saskatchewan and Alberta (1905)</a:t>
            </a:r>
          </a:p>
          <a:p>
            <a:r>
              <a:rPr lang="en-CA" dirty="0" smtClean="0"/>
              <a:t>Naval Services Act (1910)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235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CA" dirty="0" smtClean="0"/>
              <a:t>French Canadian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French Canadian PM</a:t>
            </a:r>
          </a:p>
          <a:p>
            <a:pPr lvl="1"/>
            <a:r>
              <a:rPr lang="en-CA" dirty="0" smtClean="0"/>
              <a:t>Favoured strongly by the people of Quebec</a:t>
            </a:r>
          </a:p>
          <a:p>
            <a:pPr lvl="1"/>
            <a:r>
              <a:rPr lang="en-CA" dirty="0" smtClean="0"/>
              <a:t>French Canadians hoped he would strengthen the rights of the French language and culture</a:t>
            </a:r>
          </a:p>
          <a:p>
            <a:pPr lvl="1"/>
            <a:r>
              <a:rPr lang="en-CA" dirty="0" smtClean="0"/>
              <a:t>Bilingual</a:t>
            </a:r>
          </a:p>
          <a:p>
            <a:pPr lvl="1"/>
            <a:r>
              <a:rPr lang="en-CA" dirty="0" smtClean="0"/>
              <a:t>Hopes to satisfy everyone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7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National Unity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Laurier wanted a strong, united Canada</a:t>
            </a:r>
          </a:p>
          <a:p>
            <a:endParaRPr lang="en-CA" dirty="0" smtClean="0"/>
          </a:p>
          <a:p>
            <a:r>
              <a:rPr lang="en-CA" dirty="0" smtClean="0"/>
              <a:t>Difficult to achieve at this time. Why?</a:t>
            </a:r>
          </a:p>
          <a:p>
            <a:pPr lvl="1"/>
            <a:r>
              <a:rPr lang="en-CA" dirty="0" smtClean="0"/>
              <a:t>Louis Riel</a:t>
            </a:r>
          </a:p>
          <a:p>
            <a:pPr lvl="1"/>
            <a:r>
              <a:rPr lang="en-CA" dirty="0" smtClean="0"/>
              <a:t>Red River Rebellion</a:t>
            </a:r>
          </a:p>
          <a:p>
            <a:pPr lvl="1"/>
            <a:r>
              <a:rPr lang="en-CA" dirty="0" smtClean="0"/>
              <a:t>Manitoba Schools Act</a:t>
            </a:r>
          </a:p>
          <a:p>
            <a:pPr lvl="1"/>
            <a:r>
              <a:rPr lang="en-CA" dirty="0" smtClean="0"/>
              <a:t>British Imperialism</a:t>
            </a:r>
          </a:p>
        </p:txBody>
      </p:sp>
    </p:spTree>
    <p:extLst>
      <p:ext uri="{BB962C8B-B14F-4D97-AF65-F5344CB8AC3E}">
        <p14:creationId xmlns:p14="http://schemas.microsoft.com/office/powerpoint/2010/main" val="399748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is Imperialism?</a:t>
            </a:r>
            <a:br>
              <a:rPr lang="en-CA" dirty="0" smtClean="0"/>
            </a:br>
            <a:r>
              <a:rPr lang="en-CA" sz="2800" dirty="0" smtClean="0"/>
              <a:t>(Concept #1)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i="1" dirty="0" smtClean="0"/>
              <a:t>The policy of one nation acquiring, controlling or dominating another country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= British control of Canadian colony</a:t>
            </a:r>
          </a:p>
          <a:p>
            <a:endParaRPr lang="en-CA" dirty="0" smtClean="0"/>
          </a:p>
          <a:p>
            <a:r>
              <a:rPr lang="en-CA" dirty="0" smtClean="0"/>
              <a:t>Under the control of the Queen (Governor General in Canada)</a:t>
            </a:r>
          </a:p>
          <a:p>
            <a:endParaRPr lang="en-CA" dirty="0"/>
          </a:p>
          <a:p>
            <a:r>
              <a:rPr lang="en-CA" dirty="0" smtClean="0"/>
              <a:t>British Empire was vast – the sun never sets…</a:t>
            </a:r>
          </a:p>
        </p:txBody>
      </p:sp>
    </p:spTree>
    <p:extLst>
      <p:ext uri="{BB962C8B-B14F-4D97-AF65-F5344CB8AC3E}">
        <p14:creationId xmlns:p14="http://schemas.microsoft.com/office/powerpoint/2010/main" val="312917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80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English Canadians felt strong ties – French Canadians did not</a:t>
            </a:r>
          </a:p>
          <a:p>
            <a:r>
              <a:rPr lang="en-CA" dirty="0" smtClean="0"/>
              <a:t>This was cause for conflict</a:t>
            </a:r>
          </a:p>
          <a:p>
            <a:r>
              <a:rPr lang="en-CA" dirty="0" smtClean="0"/>
              <a:t>Laurier wanted to promote </a:t>
            </a:r>
            <a:r>
              <a:rPr lang="en-CA" b="1" dirty="0" smtClean="0"/>
              <a:t>autonomy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BUT, what about the immigrants from other countries? Who did they side with?</a:t>
            </a:r>
          </a:p>
        </p:txBody>
      </p:sp>
    </p:spTree>
    <p:extLst>
      <p:ext uri="{BB962C8B-B14F-4D97-AF65-F5344CB8AC3E}">
        <p14:creationId xmlns:p14="http://schemas.microsoft.com/office/powerpoint/2010/main" val="409224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4943</TotalTime>
  <Words>455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Who is this?</vt:lpstr>
      <vt:lpstr>Wilfrid Laurier (1841-1919)</vt:lpstr>
      <vt:lpstr>1896 - 1911</vt:lpstr>
      <vt:lpstr>PowerPoint Presentation</vt:lpstr>
      <vt:lpstr>National Unity</vt:lpstr>
      <vt:lpstr>What is Imperialism? (Concept #1)</vt:lpstr>
      <vt:lpstr>PowerPoint Presentation</vt:lpstr>
      <vt:lpstr>PowerPoint Presentation</vt:lpstr>
      <vt:lpstr>PowerPoint Presentation</vt:lpstr>
      <vt:lpstr>Compromise (Concept #2)</vt:lpstr>
      <vt:lpstr>PowerPoint Presentation</vt:lpstr>
      <vt:lpstr>Laurier’s compromise #1</vt:lpstr>
      <vt:lpstr>PowerPoint Presentation</vt:lpstr>
      <vt:lpstr>Compromise #2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Laurier Era</dc:title>
  <dc:creator>Char</dc:creator>
  <cp:lastModifiedBy>Char</cp:lastModifiedBy>
  <cp:revision>16</cp:revision>
  <dcterms:created xsi:type="dcterms:W3CDTF">2013-05-08T18:12:43Z</dcterms:created>
  <dcterms:modified xsi:type="dcterms:W3CDTF">2013-05-13T16:06:30Z</dcterms:modified>
</cp:coreProperties>
</file>