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3" r:id="rId4"/>
    <p:sldId id="258" r:id="rId5"/>
    <p:sldId id="274" r:id="rId6"/>
    <p:sldId id="260" r:id="rId7"/>
    <p:sldId id="261" r:id="rId8"/>
    <p:sldId id="262" r:id="rId9"/>
    <p:sldId id="263" r:id="rId10"/>
    <p:sldId id="264" r:id="rId11"/>
    <p:sldId id="265" r:id="rId12"/>
    <p:sldId id="266"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53" d="100"/>
          <a:sy n="53" d="100"/>
        </p:scale>
        <p:origin x="96"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3/11/2014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3/11/2014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3/11/2014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3/11/2014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3/11/2014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3/11/2014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3/11/2014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 lost my talk: poetry</a:t>
            </a:r>
            <a:endParaRPr lang="en-US" dirty="0"/>
          </a:p>
        </p:txBody>
      </p:sp>
      <p:sp>
        <p:nvSpPr>
          <p:cNvPr id="3" name="Subtitle 2"/>
          <p:cNvSpPr>
            <a:spLocks noGrp="1"/>
          </p:cNvSpPr>
          <p:nvPr>
            <p:ph type="subTitle" idx="1"/>
          </p:nvPr>
        </p:nvSpPr>
        <p:spPr/>
        <p:txBody>
          <a:bodyPr/>
          <a:lstStyle/>
          <a:p>
            <a:r>
              <a:rPr lang="en-CA" dirty="0" err="1" smtClean="0"/>
              <a:t>Tove</a:t>
            </a:r>
            <a:r>
              <a:rPr lang="en-CA" dirty="0" smtClean="0"/>
              <a:t>, Brad, and Danie</a:t>
            </a:r>
            <a:endParaRPr lang="en-US" dirty="0"/>
          </a:p>
        </p:txBody>
      </p:sp>
    </p:spTree>
    <p:extLst>
      <p:ext uri="{BB962C8B-B14F-4D97-AF65-F5344CB8AC3E}">
        <p14:creationId xmlns:p14="http://schemas.microsoft.com/office/powerpoint/2010/main" val="161073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smtClean="0"/>
              <a:t>Inner poet:</a:t>
            </a:r>
            <a:endParaRPr lang="en-US" sz="5400" b="1" dirty="0"/>
          </a:p>
        </p:txBody>
      </p:sp>
      <p:sp>
        <p:nvSpPr>
          <p:cNvPr id="3" name="Content Placeholder 2"/>
          <p:cNvSpPr>
            <a:spLocks noGrp="1"/>
          </p:cNvSpPr>
          <p:nvPr>
            <p:ph idx="1"/>
          </p:nvPr>
        </p:nvSpPr>
        <p:spPr/>
        <p:txBody>
          <a:bodyPr>
            <a:normAutofit/>
          </a:bodyPr>
          <a:lstStyle/>
          <a:p>
            <a:r>
              <a:rPr lang="en-CA" sz="3200" dirty="0" smtClean="0"/>
              <a:t>Tap into your inner creative being and write a poem about your feelings about the topics the poems touched upon</a:t>
            </a:r>
          </a:p>
          <a:p>
            <a:r>
              <a:rPr lang="en-CA" sz="3200" dirty="0" smtClean="0"/>
              <a:t>Do not write your name on your paper</a:t>
            </a:r>
          </a:p>
          <a:p>
            <a:endParaRPr lang="en-US" sz="3200" dirty="0"/>
          </a:p>
        </p:txBody>
      </p:sp>
    </p:spTree>
    <p:extLst>
      <p:ext uri="{BB962C8B-B14F-4D97-AF65-F5344CB8AC3E}">
        <p14:creationId xmlns:p14="http://schemas.microsoft.com/office/powerpoint/2010/main" val="232587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01532"/>
            <a:ext cx="8610600" cy="1293028"/>
          </a:xfrm>
        </p:spPr>
        <p:txBody>
          <a:bodyPr>
            <a:normAutofit/>
          </a:bodyPr>
          <a:lstStyle/>
          <a:p>
            <a:r>
              <a:rPr lang="en-CA" sz="5400" b="1" dirty="0" smtClean="0"/>
              <a:t>Share:</a:t>
            </a:r>
            <a:endParaRPr lang="en-US" sz="5400" b="1" dirty="0"/>
          </a:p>
        </p:txBody>
      </p:sp>
      <p:sp>
        <p:nvSpPr>
          <p:cNvPr id="3" name="Content Placeholder 2"/>
          <p:cNvSpPr>
            <a:spLocks noGrp="1"/>
          </p:cNvSpPr>
          <p:nvPr>
            <p:ph idx="1"/>
          </p:nvPr>
        </p:nvSpPr>
        <p:spPr>
          <a:xfrm>
            <a:off x="685800" y="3072384"/>
            <a:ext cx="10820400" cy="4024125"/>
          </a:xfrm>
        </p:spPr>
        <p:txBody>
          <a:bodyPr>
            <a:normAutofit/>
          </a:bodyPr>
          <a:lstStyle/>
          <a:p>
            <a:r>
              <a:rPr lang="en-CA" sz="3600" dirty="0" smtClean="0"/>
              <a:t>What do you think the author is trying to say?</a:t>
            </a:r>
          </a:p>
          <a:p>
            <a:r>
              <a:rPr lang="en-CA" sz="3600" dirty="0" smtClean="0"/>
              <a:t>How does this poem make you feel?</a:t>
            </a:r>
            <a:endParaRPr lang="en-US" sz="3600" dirty="0"/>
          </a:p>
        </p:txBody>
      </p:sp>
    </p:spTree>
    <p:extLst>
      <p:ext uri="{BB962C8B-B14F-4D97-AF65-F5344CB8AC3E}">
        <p14:creationId xmlns:p14="http://schemas.microsoft.com/office/powerpoint/2010/main" val="10799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Poetry</a:t>
            </a:r>
            <a:endParaRPr lang="en-US" dirty="0"/>
          </a:p>
        </p:txBody>
      </p:sp>
      <p:sp>
        <p:nvSpPr>
          <p:cNvPr id="3" name="Content Placeholder 2"/>
          <p:cNvSpPr>
            <a:spLocks noGrp="1"/>
          </p:cNvSpPr>
          <p:nvPr>
            <p:ph idx="1"/>
          </p:nvPr>
        </p:nvSpPr>
        <p:spPr>
          <a:xfrm>
            <a:off x="850392" y="2359152"/>
            <a:ext cx="10820400" cy="4024125"/>
          </a:xfrm>
        </p:spPr>
        <p:txBody>
          <a:bodyPr>
            <a:normAutofit/>
          </a:bodyPr>
          <a:lstStyle/>
          <a:p>
            <a:pPr marL="0" indent="0">
              <a:buNone/>
            </a:pPr>
            <a:r>
              <a:rPr lang="en-CA" sz="2800" dirty="0"/>
              <a:t>Language (and literature in particular) is a mirror of our world. It captures and reflects some of the deepest human emotions. Language is one of our most carefully crafted tools, a tool that we continue to reinvent, sharpen and expand in order to better express ourselves. And, since language is designed entirely around our needs of expression, it is arguably the best way to examine human life and ultimately connect with ourselves.</a:t>
            </a:r>
            <a:endParaRPr lang="en-US" sz="2800" dirty="0"/>
          </a:p>
        </p:txBody>
      </p:sp>
    </p:spTree>
    <p:extLst>
      <p:ext uri="{BB962C8B-B14F-4D97-AF65-F5344CB8AC3E}">
        <p14:creationId xmlns:p14="http://schemas.microsoft.com/office/powerpoint/2010/main" val="31977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dirty="0" smtClean="0"/>
              <a:t>Final Thought:</a:t>
            </a:r>
            <a:endParaRPr lang="en-US" sz="5400" dirty="0"/>
          </a:p>
        </p:txBody>
      </p:sp>
      <p:sp>
        <p:nvSpPr>
          <p:cNvPr id="3" name="Content Placeholder 2"/>
          <p:cNvSpPr>
            <a:spLocks noGrp="1"/>
          </p:cNvSpPr>
          <p:nvPr>
            <p:ph idx="1"/>
          </p:nvPr>
        </p:nvSpPr>
        <p:spPr>
          <a:xfrm>
            <a:off x="1179576" y="2833875"/>
            <a:ext cx="10820400" cy="4024125"/>
          </a:xfrm>
        </p:spPr>
        <p:txBody>
          <a:bodyPr>
            <a:normAutofit/>
          </a:bodyPr>
          <a:lstStyle/>
          <a:p>
            <a:r>
              <a:rPr lang="en-CA" sz="3200" dirty="0"/>
              <a:t>"My greatest wish is that there will be more writing from my people, and that our children will read it. I have said again and again that our history would be different if it had been expressed by us</a:t>
            </a:r>
            <a:r>
              <a:rPr lang="en-CA" sz="3200" dirty="0" smtClean="0"/>
              <a:t>.“</a:t>
            </a:r>
          </a:p>
          <a:p>
            <a:pPr marL="0" indent="0">
              <a:buNone/>
            </a:pPr>
            <a:r>
              <a:rPr lang="en-CA" sz="3200" dirty="0"/>
              <a:t> </a:t>
            </a:r>
            <a:r>
              <a:rPr lang="en-CA" sz="3200" dirty="0" smtClean="0"/>
              <a:t> 	</a:t>
            </a:r>
            <a:r>
              <a:rPr lang="en-CA" sz="3200" smtClean="0"/>
              <a:t>	                                            -</a:t>
            </a:r>
            <a:r>
              <a:rPr lang="en-CA" sz="3200" dirty="0" smtClean="0"/>
              <a:t>Rita Joe</a:t>
            </a:r>
            <a:endParaRPr lang="en-US" sz="3200" dirty="0"/>
          </a:p>
        </p:txBody>
      </p:sp>
    </p:spTree>
    <p:extLst>
      <p:ext uri="{BB962C8B-B14F-4D97-AF65-F5344CB8AC3E}">
        <p14:creationId xmlns:p14="http://schemas.microsoft.com/office/powerpoint/2010/main" val="221254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Introductions</a:t>
            </a:r>
            <a:endParaRPr lang="en-US" dirty="0"/>
          </a:p>
        </p:txBody>
      </p:sp>
      <p:sp>
        <p:nvSpPr>
          <p:cNvPr id="3" name="Content Placeholder 2"/>
          <p:cNvSpPr>
            <a:spLocks noGrp="1"/>
          </p:cNvSpPr>
          <p:nvPr>
            <p:ph idx="1"/>
          </p:nvPr>
        </p:nvSpPr>
        <p:spPr/>
        <p:txBody>
          <a:bodyPr/>
          <a:lstStyle/>
          <a:p>
            <a:r>
              <a:rPr lang="en-CA" dirty="0" smtClean="0"/>
              <a:t>Who are we?</a:t>
            </a:r>
          </a:p>
          <a:p>
            <a:r>
              <a:rPr lang="en-CA" dirty="0" smtClean="0"/>
              <a:t>What are we going to learn?</a:t>
            </a:r>
          </a:p>
          <a:p>
            <a:r>
              <a:rPr lang="en-CA" dirty="0" smtClean="0"/>
              <a:t>What do you already know?</a:t>
            </a:r>
          </a:p>
          <a:p>
            <a:endParaRPr lang="en-CA" dirty="0"/>
          </a:p>
          <a:p>
            <a:r>
              <a:rPr lang="en-CA" dirty="0" smtClean="0"/>
              <a:t>Remember: Art is subjective and is the creative and personal expression- people experience art in their own unique way</a:t>
            </a:r>
            <a:endParaRPr lang="en-US" dirty="0"/>
          </a:p>
        </p:txBody>
      </p:sp>
    </p:spTree>
    <p:extLst>
      <p:ext uri="{BB962C8B-B14F-4D97-AF65-F5344CB8AC3E}">
        <p14:creationId xmlns:p14="http://schemas.microsoft.com/office/powerpoint/2010/main" val="102277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people write poetry:</a:t>
            </a:r>
            <a:endParaRPr lang="en-US" dirty="0"/>
          </a:p>
        </p:txBody>
      </p:sp>
      <p:sp>
        <p:nvSpPr>
          <p:cNvPr id="3" name="Content Placeholder 2"/>
          <p:cNvSpPr>
            <a:spLocks noGrp="1"/>
          </p:cNvSpPr>
          <p:nvPr>
            <p:ph idx="1"/>
          </p:nvPr>
        </p:nvSpPr>
        <p:spPr>
          <a:xfrm>
            <a:off x="859536" y="2057401"/>
            <a:ext cx="10866120" cy="4463037"/>
          </a:xfrm>
        </p:spPr>
        <p:txBody>
          <a:bodyPr/>
          <a:lstStyle/>
          <a:p>
            <a:r>
              <a:rPr lang="en-CA" sz="3200" dirty="0"/>
              <a:t>The release of inner feelings is a well-documented therapy and language is one our best tools for </a:t>
            </a:r>
            <a:r>
              <a:rPr lang="en-CA" sz="3200" dirty="0" smtClean="0"/>
              <a:t>self-expression</a:t>
            </a:r>
          </a:p>
          <a:p>
            <a:r>
              <a:rPr lang="en-CA" sz="3200" dirty="0" smtClean="0"/>
              <a:t>We </a:t>
            </a:r>
            <a:r>
              <a:rPr lang="en-CA" sz="3200" dirty="0"/>
              <a:t>write poetry to release what we cannot say but </a:t>
            </a:r>
            <a:r>
              <a:rPr lang="en-CA" sz="3200" dirty="0" smtClean="0"/>
              <a:t>write, we </a:t>
            </a:r>
            <a:r>
              <a:rPr lang="en-CA" sz="3200" dirty="0"/>
              <a:t>write what </a:t>
            </a:r>
            <a:r>
              <a:rPr lang="en-CA" sz="3200" dirty="0" smtClean="0"/>
              <a:t>our minds </a:t>
            </a:r>
            <a:r>
              <a:rPr lang="en-CA" sz="3200" dirty="0"/>
              <a:t>can't understand </a:t>
            </a:r>
            <a:r>
              <a:rPr lang="en-CA" sz="3200" dirty="0" smtClean="0"/>
              <a:t>,</a:t>
            </a:r>
          </a:p>
          <a:p>
            <a:r>
              <a:rPr lang="en-CA" sz="3200" dirty="0" smtClean="0"/>
              <a:t>Can be used as a coping mechanism</a:t>
            </a:r>
          </a:p>
          <a:p>
            <a:r>
              <a:rPr lang="en-CA" sz="3200" dirty="0" smtClean="0">
                <a:solidFill>
                  <a:prstClr val="white"/>
                </a:solidFill>
              </a:rPr>
              <a:t>Maya </a:t>
            </a:r>
            <a:r>
              <a:rPr lang="en-CA" sz="3200" dirty="0">
                <a:solidFill>
                  <a:prstClr val="white"/>
                </a:solidFill>
              </a:rPr>
              <a:t>Angelou warns, “there is no greater agony than bearing an untold story inside you.”</a:t>
            </a:r>
          </a:p>
          <a:p>
            <a:pPr lvl="6"/>
            <a:endParaRPr lang="en-US" dirty="0"/>
          </a:p>
        </p:txBody>
      </p:sp>
    </p:spTree>
    <p:extLst>
      <p:ext uri="{BB962C8B-B14F-4D97-AF65-F5344CB8AC3E}">
        <p14:creationId xmlns:p14="http://schemas.microsoft.com/office/powerpoint/2010/main" val="111891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Groups</a:t>
            </a:r>
            <a:endParaRPr lang="en-US" dirty="0"/>
          </a:p>
        </p:txBody>
      </p:sp>
      <p:sp>
        <p:nvSpPr>
          <p:cNvPr id="3" name="Content Placeholder 2"/>
          <p:cNvSpPr>
            <a:spLocks noGrp="1"/>
          </p:cNvSpPr>
          <p:nvPr>
            <p:ph idx="1"/>
          </p:nvPr>
        </p:nvSpPr>
        <p:spPr/>
        <p:txBody>
          <a:bodyPr/>
          <a:lstStyle/>
          <a:p>
            <a:r>
              <a:rPr lang="en-CA" sz="3600" dirty="0" smtClean="0"/>
              <a:t>In your groups:</a:t>
            </a:r>
          </a:p>
          <a:p>
            <a:pPr marL="0" indent="0">
              <a:buNone/>
            </a:pPr>
            <a:r>
              <a:rPr lang="en-CA" dirty="0"/>
              <a:t> </a:t>
            </a:r>
            <a:r>
              <a:rPr lang="en-CA" dirty="0" smtClean="0"/>
              <a:t> - get out a piece of paper</a:t>
            </a:r>
          </a:p>
          <a:p>
            <a:pPr marL="0" indent="0">
              <a:buNone/>
            </a:pPr>
            <a:r>
              <a:rPr lang="en-CA" dirty="0"/>
              <a:t> </a:t>
            </a:r>
            <a:r>
              <a:rPr lang="en-CA" dirty="0" smtClean="0"/>
              <a:t> - write one sentence of a poem and pass to your left</a:t>
            </a:r>
          </a:p>
          <a:p>
            <a:pPr marL="0" indent="0">
              <a:buNone/>
            </a:pPr>
            <a:r>
              <a:rPr lang="en-CA" dirty="0"/>
              <a:t> </a:t>
            </a:r>
            <a:r>
              <a:rPr lang="en-CA" dirty="0" smtClean="0"/>
              <a:t> - read the other sentences and add a line to others’ poems</a:t>
            </a:r>
          </a:p>
          <a:p>
            <a:pPr marL="0" indent="0">
              <a:buNone/>
            </a:pPr>
            <a:r>
              <a:rPr lang="en-CA" dirty="0"/>
              <a:t> </a:t>
            </a:r>
            <a:r>
              <a:rPr lang="en-CA" dirty="0" smtClean="0"/>
              <a:t> - once finished share your poems with the group</a:t>
            </a:r>
          </a:p>
          <a:p>
            <a:pPr marL="0" indent="0">
              <a:buNone/>
            </a:pPr>
            <a:r>
              <a:rPr lang="en-CA" dirty="0"/>
              <a:t> </a:t>
            </a:r>
            <a:r>
              <a:rPr lang="en-CA" dirty="0" smtClean="0"/>
              <a:t> </a:t>
            </a:r>
            <a:endParaRPr lang="en-US" dirty="0"/>
          </a:p>
        </p:txBody>
      </p:sp>
    </p:spTree>
    <p:extLst>
      <p:ext uri="{BB962C8B-B14F-4D97-AF65-F5344CB8AC3E}">
        <p14:creationId xmlns:p14="http://schemas.microsoft.com/office/powerpoint/2010/main" val="327891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6120" y="2980944"/>
            <a:ext cx="10820400" cy="4024125"/>
          </a:xfrm>
        </p:spPr>
        <p:txBody>
          <a:bodyPr>
            <a:normAutofit/>
          </a:bodyPr>
          <a:lstStyle/>
          <a:p>
            <a:pPr marL="0" indent="0">
              <a:buNone/>
            </a:pPr>
            <a:r>
              <a:rPr lang="en-CA" sz="6600" dirty="0" smtClean="0"/>
              <a:t>Sharing time</a:t>
            </a:r>
            <a:endParaRPr lang="en-US" sz="6600" dirty="0"/>
          </a:p>
        </p:txBody>
      </p:sp>
    </p:spTree>
    <p:extLst>
      <p:ext uri="{BB962C8B-B14F-4D97-AF65-F5344CB8AC3E}">
        <p14:creationId xmlns:p14="http://schemas.microsoft.com/office/powerpoint/2010/main" val="168526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63" y="467770"/>
            <a:ext cx="8610600" cy="1293028"/>
          </a:xfrm>
        </p:spPr>
        <p:txBody>
          <a:bodyPr>
            <a:normAutofit/>
          </a:bodyPr>
          <a:lstStyle/>
          <a:p>
            <a:r>
              <a:rPr lang="en-CA" sz="5400" b="1" dirty="0" smtClean="0"/>
              <a:t>Rita Joe</a:t>
            </a:r>
            <a:endParaRPr lang="en-US" sz="5400" b="1" dirty="0"/>
          </a:p>
        </p:txBody>
      </p:sp>
      <p:pic>
        <p:nvPicPr>
          <p:cNvPr id="1026" name="Picture 2" descr="https://lh6.googleusercontent.com/N-80j5a9SmAtFK0UIBLEpo3LXCJnWJZylTOE4LcJf0CWdUYCXAijJJNjGeghffI065tdG2Lkhhnt6XzF5tYHbNNtf8diJ79gavq1FMjkgDYUyFvKUolOJQm1FGIeO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3185" y="3149218"/>
            <a:ext cx="2845378" cy="3319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OWG5tiC6BOTa-MX10YWWC2UOqVwd0htPNMMmC3pDsMUKb6OTs6qMkhBUGHgP11i5XVuNhsqHTrhJ2UTmjFbMDduqN4IcWeQeKOCsurdRQ0amzTFJ9Z14uyFcwwwJ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26" y="467770"/>
            <a:ext cx="3129854" cy="40107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48824" y="1776730"/>
            <a:ext cx="6030625" cy="923330"/>
          </a:xfrm>
          <a:prstGeom prst="rect">
            <a:avLst/>
          </a:prstGeom>
          <a:noFill/>
        </p:spPr>
        <p:txBody>
          <a:bodyPr wrap="square" rtlCol="0">
            <a:spAutoFit/>
          </a:bodyPr>
          <a:lstStyle/>
          <a:p>
            <a:r>
              <a:rPr lang="en-CA" dirty="0"/>
              <a:t>Rita Joe (née Rita Bernard</a:t>
            </a:r>
            <a:r>
              <a:rPr lang="en-CA" dirty="0" smtClean="0"/>
              <a:t>) </a:t>
            </a:r>
            <a:r>
              <a:rPr lang="en-CA" dirty="0"/>
              <a:t>Rita Joe was born and spent her childhood on a </a:t>
            </a:r>
            <a:r>
              <a:rPr lang="en-CA" dirty="0" err="1"/>
              <a:t>Mi'kmaq</a:t>
            </a:r>
            <a:r>
              <a:rPr lang="en-CA" dirty="0"/>
              <a:t> </a:t>
            </a:r>
            <a:r>
              <a:rPr lang="en-CA" dirty="0" smtClean="0"/>
              <a:t>Reserve </a:t>
            </a:r>
            <a:r>
              <a:rPr lang="en-CA" dirty="0"/>
              <a:t>at </a:t>
            </a:r>
            <a:r>
              <a:rPr lang="en-CA" dirty="0" err="1"/>
              <a:t>Whycocomagh</a:t>
            </a:r>
            <a:r>
              <a:rPr lang="en-CA" dirty="0"/>
              <a:t> on Cape Breton Island. </a:t>
            </a:r>
            <a:endParaRPr lang="en-US" dirty="0"/>
          </a:p>
        </p:txBody>
      </p:sp>
      <p:sp>
        <p:nvSpPr>
          <p:cNvPr id="8" name="TextBox 7"/>
          <p:cNvSpPr txBox="1"/>
          <p:nvPr/>
        </p:nvSpPr>
        <p:spPr>
          <a:xfrm>
            <a:off x="469321" y="4723309"/>
            <a:ext cx="4575464" cy="2031325"/>
          </a:xfrm>
          <a:prstGeom prst="rect">
            <a:avLst/>
          </a:prstGeom>
          <a:noFill/>
        </p:spPr>
        <p:txBody>
          <a:bodyPr wrap="square" rtlCol="0">
            <a:spAutoFit/>
          </a:bodyPr>
          <a:lstStyle/>
          <a:p>
            <a:r>
              <a:rPr lang="en-CA" dirty="0"/>
              <a:t>She lived with foster families after her mother's death when she was just 5 years old. Orphaned when she was 10, Rita Joe left the island at the age of 12 to go to the </a:t>
            </a:r>
            <a:r>
              <a:rPr lang="en-CA" dirty="0" err="1"/>
              <a:t>Shubenacadie</a:t>
            </a:r>
            <a:r>
              <a:rPr lang="en-CA" dirty="0"/>
              <a:t> Indian Residential School on mainland Nova Scotia. </a:t>
            </a:r>
            <a:endParaRPr lang="en-US" dirty="0"/>
          </a:p>
        </p:txBody>
      </p:sp>
      <p:sp>
        <p:nvSpPr>
          <p:cNvPr id="12" name="TextBox 11"/>
          <p:cNvSpPr txBox="1"/>
          <p:nvPr/>
        </p:nvSpPr>
        <p:spPr>
          <a:xfrm>
            <a:off x="9195496" y="3920693"/>
            <a:ext cx="2660073" cy="2308324"/>
          </a:xfrm>
          <a:prstGeom prst="rect">
            <a:avLst/>
          </a:prstGeom>
          <a:noFill/>
        </p:spPr>
        <p:txBody>
          <a:bodyPr wrap="square" rtlCol="0">
            <a:spAutoFit/>
          </a:bodyPr>
          <a:lstStyle/>
          <a:p>
            <a:r>
              <a:rPr lang="en-CA" dirty="0"/>
              <a:t>Rita Joe later returned to Cape Breton to live on the </a:t>
            </a:r>
            <a:r>
              <a:rPr lang="en-CA" dirty="0" err="1"/>
              <a:t>Eskasoni</a:t>
            </a:r>
            <a:r>
              <a:rPr lang="en-CA" dirty="0"/>
              <a:t> First Nations Reserve, where she and her husband raised 10 children, including 2 adopted sons.</a:t>
            </a:r>
            <a:endParaRPr lang="en-US" dirty="0"/>
          </a:p>
        </p:txBody>
      </p:sp>
    </p:spTree>
    <p:extLst>
      <p:ext uri="{BB962C8B-B14F-4D97-AF65-F5344CB8AC3E}">
        <p14:creationId xmlns:p14="http://schemas.microsoft.com/office/powerpoint/2010/main" val="3601061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773" y="650073"/>
            <a:ext cx="8610600" cy="1293028"/>
          </a:xfrm>
        </p:spPr>
        <p:txBody>
          <a:bodyPr>
            <a:normAutofit/>
          </a:bodyPr>
          <a:lstStyle/>
          <a:p>
            <a:r>
              <a:rPr lang="en-CA" sz="4800" dirty="0" smtClean="0"/>
              <a:t>I Lost My Talk</a:t>
            </a:r>
            <a:endParaRPr lang="en-US" sz="4800" dirty="0"/>
          </a:p>
        </p:txBody>
      </p:sp>
      <p:pic>
        <p:nvPicPr>
          <p:cNvPr id="4" name="Rita_Jo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581254" y="1943101"/>
            <a:ext cx="8184973" cy="4358265"/>
          </a:xfrm>
          <a:prstGeom prst="rect">
            <a:avLst/>
          </a:prstGeom>
        </p:spPr>
      </p:pic>
      <p:sp>
        <p:nvSpPr>
          <p:cNvPr id="5" name="TextBox 4"/>
          <p:cNvSpPr txBox="1"/>
          <p:nvPr/>
        </p:nvSpPr>
        <p:spPr>
          <a:xfrm>
            <a:off x="207818" y="650073"/>
            <a:ext cx="3792681" cy="6463308"/>
          </a:xfrm>
          <a:prstGeom prst="rect">
            <a:avLst/>
          </a:prstGeom>
          <a:noFill/>
        </p:spPr>
        <p:txBody>
          <a:bodyPr wrap="square" rtlCol="0">
            <a:spAutoFit/>
          </a:bodyPr>
          <a:lstStyle/>
          <a:p>
            <a:r>
              <a:rPr lang="en-CA" b="1" dirty="0"/>
              <a:t>Lost My Talk </a:t>
            </a:r>
            <a:endParaRPr lang="en-CA" dirty="0"/>
          </a:p>
          <a:p>
            <a:r>
              <a:rPr lang="en-CA" dirty="0"/>
              <a:t/>
            </a:r>
            <a:br>
              <a:rPr lang="en-CA" dirty="0"/>
            </a:br>
            <a:r>
              <a:rPr lang="en-CA" dirty="0"/>
              <a:t>I lost my talk</a:t>
            </a:r>
            <a:endParaRPr lang="en-CA" dirty="0"/>
          </a:p>
          <a:p>
            <a:r>
              <a:rPr lang="en-CA" dirty="0"/>
              <a:t>The talk you took away.</a:t>
            </a:r>
            <a:endParaRPr lang="en-CA" dirty="0"/>
          </a:p>
          <a:p>
            <a:r>
              <a:rPr lang="en-CA" dirty="0"/>
              <a:t>When I was a little girl </a:t>
            </a:r>
            <a:endParaRPr lang="en-CA" dirty="0"/>
          </a:p>
          <a:p>
            <a:r>
              <a:rPr lang="en-CA" dirty="0"/>
              <a:t>At </a:t>
            </a:r>
            <a:r>
              <a:rPr lang="en-CA" dirty="0" err="1"/>
              <a:t>Shubenacadie</a:t>
            </a:r>
            <a:r>
              <a:rPr lang="en-CA" dirty="0"/>
              <a:t> school.</a:t>
            </a:r>
            <a:endParaRPr lang="en-CA" dirty="0"/>
          </a:p>
          <a:p>
            <a:r>
              <a:rPr lang="en-CA" dirty="0"/>
              <a:t>You snatched it away:</a:t>
            </a:r>
            <a:endParaRPr lang="en-CA" dirty="0"/>
          </a:p>
          <a:p>
            <a:r>
              <a:rPr lang="en-CA" dirty="0"/>
              <a:t>I speak like you </a:t>
            </a:r>
            <a:endParaRPr lang="en-CA" dirty="0"/>
          </a:p>
          <a:p>
            <a:r>
              <a:rPr lang="en-CA" dirty="0"/>
              <a:t>I think like you</a:t>
            </a:r>
            <a:endParaRPr lang="en-CA" dirty="0"/>
          </a:p>
          <a:p>
            <a:r>
              <a:rPr lang="en-CA" dirty="0"/>
              <a:t>I create like you</a:t>
            </a:r>
            <a:endParaRPr lang="en-CA" dirty="0"/>
          </a:p>
          <a:p>
            <a:r>
              <a:rPr lang="en-CA" dirty="0"/>
              <a:t>The scrambled ballad, about my world.</a:t>
            </a:r>
            <a:endParaRPr lang="en-CA" dirty="0"/>
          </a:p>
          <a:p>
            <a:r>
              <a:rPr lang="en-CA" dirty="0"/>
              <a:t>Two ways I talk </a:t>
            </a:r>
            <a:endParaRPr lang="en-CA" dirty="0"/>
          </a:p>
          <a:p>
            <a:r>
              <a:rPr lang="en-CA" dirty="0"/>
              <a:t>Both ways I say, </a:t>
            </a:r>
            <a:endParaRPr lang="en-CA" dirty="0"/>
          </a:p>
          <a:p>
            <a:r>
              <a:rPr lang="en-CA" dirty="0"/>
              <a:t>Your way is more powerful.</a:t>
            </a:r>
            <a:endParaRPr lang="en-CA" dirty="0"/>
          </a:p>
          <a:p>
            <a:r>
              <a:rPr lang="en-CA" dirty="0"/>
              <a:t>So gently I offer my hand and ask,</a:t>
            </a:r>
            <a:endParaRPr lang="en-CA" dirty="0"/>
          </a:p>
          <a:p>
            <a:r>
              <a:rPr lang="en-CA" dirty="0"/>
              <a:t>Let me find my talk </a:t>
            </a:r>
            <a:endParaRPr lang="en-CA" dirty="0"/>
          </a:p>
          <a:p>
            <a:r>
              <a:rPr lang="en-CA" dirty="0"/>
              <a:t>So I can teach you about me.</a:t>
            </a:r>
            <a:endParaRPr lang="en-CA" dirty="0"/>
          </a:p>
          <a:p>
            <a:r>
              <a:rPr lang="en-CA" dirty="0"/>
              <a:t/>
            </a:r>
            <a:br>
              <a:rPr lang="en-CA" dirty="0"/>
            </a:br>
            <a:r>
              <a:rPr lang="en-CA" dirty="0"/>
              <a:t>Rita Joe </a:t>
            </a:r>
            <a:endParaRPr lang="en-CA" dirty="0"/>
          </a:p>
          <a:p>
            <a:r>
              <a:rPr lang="en-CA" dirty="0"/>
              <a:t/>
            </a:r>
            <a:br>
              <a:rPr lang="en-CA" dirty="0"/>
            </a:br>
            <a:endParaRPr lang="en-US" dirty="0"/>
          </a:p>
        </p:txBody>
      </p:sp>
    </p:spTree>
    <p:extLst>
      <p:ext uri="{BB962C8B-B14F-4D97-AF65-F5344CB8AC3E}">
        <p14:creationId xmlns:p14="http://schemas.microsoft.com/office/powerpoint/2010/main" val="1390157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smtClean="0"/>
              <a:t>Group Discussion:</a:t>
            </a:r>
            <a:endParaRPr lang="en-US" sz="5400" b="1" dirty="0"/>
          </a:p>
        </p:txBody>
      </p:sp>
      <p:sp>
        <p:nvSpPr>
          <p:cNvPr id="3" name="Content Placeholder 2"/>
          <p:cNvSpPr>
            <a:spLocks noGrp="1"/>
          </p:cNvSpPr>
          <p:nvPr>
            <p:ph idx="1"/>
          </p:nvPr>
        </p:nvSpPr>
        <p:spPr>
          <a:xfrm>
            <a:off x="935181" y="3129742"/>
            <a:ext cx="10820400" cy="4024125"/>
          </a:xfrm>
        </p:spPr>
        <p:txBody>
          <a:bodyPr>
            <a:normAutofit/>
          </a:bodyPr>
          <a:lstStyle/>
          <a:p>
            <a:r>
              <a:rPr lang="en-CA" sz="2800" dirty="0" smtClean="0"/>
              <a:t>How do you interpret Rita Joe’s poem?</a:t>
            </a:r>
          </a:p>
          <a:p>
            <a:r>
              <a:rPr lang="en-CA" sz="2800" dirty="0" smtClean="0"/>
              <a:t>Why do you think she may have written this?</a:t>
            </a:r>
          </a:p>
          <a:p>
            <a:endParaRPr lang="en-US" sz="2800" dirty="0"/>
          </a:p>
        </p:txBody>
      </p:sp>
    </p:spTree>
    <p:extLst>
      <p:ext uri="{BB962C8B-B14F-4D97-AF65-F5344CB8AC3E}">
        <p14:creationId xmlns:p14="http://schemas.microsoft.com/office/powerpoint/2010/main" val="316878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776" y="746085"/>
            <a:ext cx="8610600" cy="1293028"/>
          </a:xfrm>
        </p:spPr>
        <p:txBody>
          <a:bodyPr/>
          <a:lstStyle/>
          <a:p>
            <a:r>
              <a:rPr lang="en-CA" dirty="0" smtClean="0"/>
              <a:t>Group poetry discussion:</a:t>
            </a:r>
            <a:endParaRPr lang="en-US" dirty="0"/>
          </a:p>
        </p:txBody>
      </p:sp>
      <p:sp>
        <p:nvSpPr>
          <p:cNvPr id="3" name="Content Placeholder 2"/>
          <p:cNvSpPr>
            <a:spLocks noGrp="1"/>
          </p:cNvSpPr>
          <p:nvPr>
            <p:ph idx="1"/>
          </p:nvPr>
        </p:nvSpPr>
        <p:spPr>
          <a:xfrm>
            <a:off x="912876" y="2194560"/>
            <a:ext cx="10820400" cy="4024125"/>
          </a:xfrm>
        </p:spPr>
        <p:txBody>
          <a:bodyPr>
            <a:normAutofit/>
          </a:bodyPr>
          <a:lstStyle/>
          <a:p>
            <a:pPr marL="514350" indent="-514350">
              <a:buAutoNum type="arabicPeriod"/>
            </a:pPr>
            <a:r>
              <a:rPr lang="en-CA" sz="2800" dirty="0" smtClean="0"/>
              <a:t>What is the poet trying to describe in this poem?  </a:t>
            </a:r>
          </a:p>
          <a:p>
            <a:pPr marL="514350" indent="-514350">
              <a:buAutoNum type="arabicPeriod"/>
            </a:pPr>
            <a:endParaRPr lang="en-CA" sz="2800" dirty="0" smtClean="0"/>
          </a:p>
          <a:p>
            <a:pPr marL="514350" indent="-514350">
              <a:buAutoNum type="arabicPeriod"/>
            </a:pPr>
            <a:r>
              <a:rPr lang="en-CA" sz="2800" dirty="0" smtClean="0"/>
              <a:t>What are some of the feelings you can detect?</a:t>
            </a:r>
          </a:p>
          <a:p>
            <a:pPr marL="0" indent="0">
              <a:buNone/>
            </a:pPr>
            <a:endParaRPr lang="en-CA" sz="2800" dirty="0" smtClean="0"/>
          </a:p>
          <a:p>
            <a:pPr marL="0" indent="0">
              <a:buNone/>
            </a:pPr>
            <a:r>
              <a:rPr lang="en-CA" sz="2800" dirty="0" smtClean="0"/>
              <a:t>3. Does the author use any imagery to show their point of view?</a:t>
            </a:r>
          </a:p>
          <a:p>
            <a:pPr marL="0" indent="0">
              <a:buNone/>
            </a:pPr>
            <a:r>
              <a:rPr lang="en-CA" sz="2800" dirty="0" smtClean="0"/>
              <a:t>4. Are there parts of this poem which you can connect to in   your own life?</a:t>
            </a:r>
            <a:endParaRPr lang="en-US" sz="2800" dirty="0" smtClean="0"/>
          </a:p>
          <a:p>
            <a:endParaRPr lang="en-CA" sz="2800" dirty="0" smtClean="0"/>
          </a:p>
        </p:txBody>
      </p:sp>
    </p:spTree>
    <p:extLst>
      <p:ext uri="{BB962C8B-B14F-4D97-AF65-F5344CB8AC3E}">
        <p14:creationId xmlns:p14="http://schemas.microsoft.com/office/powerpoint/2010/main" val="223851369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Template>
  <TotalTime>46</TotalTime>
  <Words>543</Words>
  <Application>Microsoft Office PowerPoint</Application>
  <PresentationFormat>Widescreen</PresentationFormat>
  <Paragraphs>65</Paragraphs>
  <Slides>13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Vapor Trail</vt:lpstr>
      <vt:lpstr>I lost my talk: poetry</vt:lpstr>
      <vt:lpstr>Introductions</vt:lpstr>
      <vt:lpstr>Why people write poetry:</vt:lpstr>
      <vt:lpstr>Groups</vt:lpstr>
      <vt:lpstr>PowerPoint Presentation</vt:lpstr>
      <vt:lpstr>Rita Joe</vt:lpstr>
      <vt:lpstr>I Lost My Talk</vt:lpstr>
      <vt:lpstr>Group Discussion:</vt:lpstr>
      <vt:lpstr>Group poetry discussion:</vt:lpstr>
      <vt:lpstr>Inner poet:</vt:lpstr>
      <vt:lpstr>Share:</vt:lpstr>
      <vt:lpstr>Poetry</vt:lpstr>
      <vt:lpstr>Final Thought: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Poetry:</dc:title>
  <dc:creator>Danie</dc:creator>
  <cp:lastModifiedBy>Danie</cp:lastModifiedBy>
  <cp:revision>7</cp:revision>
  <dcterms:created xsi:type="dcterms:W3CDTF">2014-03-12T05:08:39Z</dcterms:created>
  <dcterms:modified xsi:type="dcterms:W3CDTF">2014-03-12T05:54:53Z</dcterms:modified>
</cp:coreProperties>
</file>