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8" r:id="rId6"/>
    <p:sldId id="266" r:id="rId7"/>
    <p:sldId id="267" r:id="rId8"/>
    <p:sldId id="269" r:id="rId9"/>
    <p:sldId id="259" r:id="rId10"/>
    <p:sldId id="261" r:id="rId11"/>
    <p:sldId id="264" r:id="rId12"/>
    <p:sldId id="260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0F438B-D190-4D87-AFB2-9A3BDEBBA71A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BF9AC3F-FD66-42AC-BB6E-F0F916AEA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tty%20Moonshine\Desktop\RANDOM\Fresh%20Prince%20Fighting%20Lessons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tty%20Moonshine\Desktop\RANDOM\Fresh%20Prince%20of%20Bel%20Air%20-%20FULL%20THEME%20SONG-%5bwww_flvto_com%5d.mp3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o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o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Safety in </a:t>
            </a:r>
            <a:r>
              <a:rPr lang="en-US" dirty="0"/>
              <a:t>o</a:t>
            </a:r>
            <a:r>
              <a:rPr lang="en-US" dirty="0" smtClean="0"/>
              <a:t>ur Schools</a:t>
            </a:r>
            <a:endParaRPr lang="en-US" dirty="0"/>
          </a:p>
        </p:txBody>
      </p:sp>
      <p:pic>
        <p:nvPicPr>
          <p:cNvPr id="48130" name="Picture 2" descr="http://4.bp.blogspot.com/-igpXx3q0mfY/TduBQgEgGWI/AAAAAAAAABI/cFQ7bHOWg18/s1600/Health%2526Safety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14600"/>
            <a:ext cx="238125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some of my students potential risks to the schools safety?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consider:</a:t>
            </a:r>
          </a:p>
          <a:p>
            <a:r>
              <a:rPr lang="en-US" dirty="0" smtClean="0"/>
              <a:t>Lack of interest and absences</a:t>
            </a:r>
          </a:p>
          <a:p>
            <a:r>
              <a:rPr lang="en-US" dirty="0" smtClean="0"/>
              <a:t>Refuses to follow rules</a:t>
            </a:r>
          </a:p>
          <a:p>
            <a:r>
              <a:rPr lang="en-US" dirty="0" smtClean="0"/>
              <a:t>Are they obsessed with talk surrounding violence?</a:t>
            </a:r>
          </a:p>
          <a:p>
            <a:r>
              <a:rPr lang="en-US" dirty="0" smtClean="0"/>
              <a:t>Self isolation</a:t>
            </a:r>
          </a:p>
          <a:p>
            <a:r>
              <a:rPr lang="en-US" dirty="0" smtClean="0"/>
              <a:t>Content of writing?</a:t>
            </a:r>
          </a:p>
          <a:p>
            <a:r>
              <a:rPr lang="en-US" dirty="0" smtClean="0"/>
              <a:t>Past incidences (have they brought a weapon to school?)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we diagnose signs how do we go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Student?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Talk to Principal and Vice Principal?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Talk to Parents?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 we have to alert police? How serious is the threat?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 we have time to teach safe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Assemblies, as a prevention method not once a problem occurs.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Invite guest speakers to school</a:t>
            </a:r>
          </a:p>
          <a:p>
            <a:endParaRPr lang="en-US" dirty="0" smtClean="0"/>
          </a:p>
          <a:p>
            <a:r>
              <a:rPr lang="en-US" dirty="0" smtClean="0"/>
              <a:t>CAPP classes or home room.</a:t>
            </a:r>
          </a:p>
          <a:p>
            <a:endParaRPr lang="en-US" dirty="0" smtClean="0"/>
          </a:p>
          <a:p>
            <a:r>
              <a:rPr lang="en-US" dirty="0" smtClean="0"/>
              <a:t>Programs after school or before school.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325112"/>
          </a:xfrm>
        </p:spPr>
        <p:txBody>
          <a:bodyPr/>
          <a:lstStyle/>
          <a:p>
            <a:r>
              <a:rPr lang="en-US" dirty="0" smtClean="0"/>
              <a:t>Should we as teachers/schools be preparing students for violence like we prepare for fires and earthquakes?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Fresh Prince Fighting Lesson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33800" y="3048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violence occurs in schools?</a:t>
            </a:r>
          </a:p>
          <a:p>
            <a:endParaRPr lang="en-US" dirty="0" smtClean="0"/>
          </a:p>
          <a:p>
            <a:r>
              <a:rPr lang="en-US" dirty="0" smtClean="0"/>
              <a:t>Why might there have been a large number of gun related violent incidents in schools?</a:t>
            </a:r>
          </a:p>
          <a:p>
            <a:endParaRPr lang="en-US" dirty="0" smtClean="0"/>
          </a:p>
          <a:p>
            <a:r>
              <a:rPr lang="en-US" dirty="0" smtClean="0"/>
              <a:t>Do you feel there is a relationship with music and video games violence and school violence?</a:t>
            </a:r>
          </a:p>
          <a:p>
            <a:endParaRPr lang="en-US" dirty="0" smtClean="0"/>
          </a:p>
        </p:txBody>
      </p:sp>
      <p:pic>
        <p:nvPicPr>
          <p:cNvPr id="57346" name="Picture 2" descr="http://www.examiner.com/images/blog/wysiwyg/image/iStock_000007651615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838200"/>
            <a:ext cx="1447580" cy="1443408"/>
          </a:xfrm>
          <a:prstGeom prst="rect">
            <a:avLst/>
          </a:prstGeom>
          <a:noFill/>
        </p:spPr>
      </p:pic>
      <p:pic>
        <p:nvPicPr>
          <p:cNvPr id="6" name="Fresh Prince of Bel Air - FULL THEME SONG-[www_flvto_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for Thought</a:t>
            </a:r>
            <a:endParaRPr lang="en-US" dirty="0"/>
          </a:p>
        </p:txBody>
      </p:sp>
      <p:pic>
        <p:nvPicPr>
          <p:cNvPr id="5" name="IMG_0794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2209800"/>
            <a:ext cx="60960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School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“School safety encompasses a concise plan to prevent and respond to threats of danger, natural disasters, violent criminal acts and any event that places faculty, staff and students at risk”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Emergency Action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groups and create an emergency action plan for either: Earthquake, Fire or a school Lockout and what contents you would carry in your First Aid Kit.</a:t>
            </a:r>
            <a:endParaRPr lang="en-US" dirty="0"/>
          </a:p>
        </p:txBody>
      </p:sp>
      <p:pic>
        <p:nvPicPr>
          <p:cNvPr id="51202" name="Picture 2" descr="http://participaction.files.wordpress.com/2008/07/mlm-group-carto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25146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Duotang</a:t>
            </a:r>
            <a:r>
              <a:rPr lang="en-US" sz="3000" dirty="0" smtClean="0"/>
              <a:t> contents: Specific to room in building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aid contents</a:t>
            </a:r>
          </a:p>
          <a:p>
            <a:r>
              <a:rPr lang="en-US" dirty="0" smtClean="0"/>
              <a:t>Student medical alerts with pictures</a:t>
            </a:r>
          </a:p>
          <a:p>
            <a:r>
              <a:rPr lang="en-US" dirty="0" smtClean="0"/>
              <a:t>Class lists</a:t>
            </a:r>
          </a:p>
          <a:p>
            <a:r>
              <a:rPr lang="en-US" dirty="0" smtClean="0"/>
              <a:t>Fire Drill Procedure</a:t>
            </a:r>
          </a:p>
          <a:p>
            <a:r>
              <a:rPr lang="en-US" dirty="0" smtClean="0"/>
              <a:t>Earth Quake Procedure</a:t>
            </a:r>
          </a:p>
          <a:p>
            <a:r>
              <a:rPr lang="en-US" dirty="0" smtClean="0"/>
              <a:t>Lockdown Procedure</a:t>
            </a:r>
          </a:p>
          <a:p>
            <a:r>
              <a:rPr lang="en-US" dirty="0" smtClean="0"/>
              <a:t>School 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Lockout procedure: Greater Victoria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b="1" dirty="0" smtClean="0"/>
              <a:t>Do not approach or intervene if weapon involved</a:t>
            </a:r>
          </a:p>
          <a:p>
            <a:r>
              <a:rPr lang="en-US" sz="2300" b="1" dirty="0" smtClean="0"/>
              <a:t>Do not activate any alarms</a:t>
            </a:r>
          </a:p>
          <a:p>
            <a:r>
              <a:rPr lang="en-US" sz="2300" b="1" dirty="0" smtClean="0"/>
              <a:t>Do not leave school until directed</a:t>
            </a:r>
          </a:p>
          <a:p>
            <a:r>
              <a:rPr lang="en-US" sz="2300" dirty="0" smtClean="0"/>
              <a:t>Administrator or Police decide when to lockout</a:t>
            </a:r>
          </a:p>
          <a:p>
            <a:r>
              <a:rPr lang="en-US" sz="2300" dirty="0" smtClean="0"/>
              <a:t>Call 911</a:t>
            </a:r>
          </a:p>
          <a:p>
            <a:r>
              <a:rPr lang="en-US" sz="2300" dirty="0" smtClean="0"/>
              <a:t>Use PA to broadcast signal and turn off bells</a:t>
            </a:r>
          </a:p>
          <a:p>
            <a:r>
              <a:rPr lang="en-US" sz="2300" dirty="0" smtClean="0"/>
              <a:t>Secure room: Call students into room, lock or barricade door, close blinds, </a:t>
            </a:r>
            <a:r>
              <a:rPr lang="en-US" sz="2300" b="1" dirty="0" smtClean="0"/>
              <a:t>if student knocks you can let them in K-5 schools only</a:t>
            </a:r>
          </a:p>
          <a:p>
            <a:r>
              <a:rPr lang="en-US" sz="2300" dirty="0" smtClean="0"/>
              <a:t>Non-secure room: Mark safe areas, hide, duck, crouch to not be seen, equipment room, bathroom stall etc.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Duck, cover and hold 60 seconds, stay for 60 more seconds.</a:t>
            </a:r>
          </a:p>
          <a:p>
            <a:r>
              <a:rPr lang="en-US" dirty="0" smtClean="0"/>
              <a:t>Admin will announce when it is safe to vacate school</a:t>
            </a:r>
          </a:p>
          <a:p>
            <a:r>
              <a:rPr lang="en-US" dirty="0" smtClean="0"/>
              <a:t>If stuck in room place red HELP sign in window</a:t>
            </a:r>
          </a:p>
          <a:p>
            <a:r>
              <a:rPr lang="en-US" dirty="0" smtClean="0"/>
              <a:t>Exit to safety meeting spot: arrange students, roll call, report injured or missing names, attend to those students.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Drill 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Sound the fire alarm</a:t>
            </a:r>
          </a:p>
          <a:p>
            <a:r>
              <a:rPr lang="en-US" dirty="0" smtClean="0"/>
              <a:t>Dial 9-1-1 : state name, address, where is the fire exactly, what floor, how fast is it spreading, are people trapped?</a:t>
            </a:r>
          </a:p>
          <a:p>
            <a:r>
              <a:rPr lang="en-US" dirty="0" smtClean="0"/>
              <a:t>Leave the building by nearest exit. If possible close doors and windows to keep contained.</a:t>
            </a:r>
          </a:p>
          <a:p>
            <a:r>
              <a:rPr lang="en-US" dirty="0" smtClean="0"/>
              <a:t>Meet in safety area.</a:t>
            </a:r>
          </a:p>
          <a:p>
            <a:r>
              <a:rPr lang="en-US" dirty="0" smtClean="0"/>
              <a:t>When you hear alarm: supervise and line them up, leave building, walk don’t run, keep </a:t>
            </a:r>
            <a:r>
              <a:rPr lang="en-US" dirty="0" err="1" smtClean="0"/>
              <a:t>yourslef</a:t>
            </a:r>
            <a:r>
              <a:rPr lang="en-US" dirty="0" smtClean="0"/>
              <a:t> and kids calm. DO NOT RE-ENTER for any reason.</a:t>
            </a:r>
          </a:p>
          <a:p>
            <a:r>
              <a:rPr lang="en-US" dirty="0" smtClean="0"/>
              <a:t>Go to designated </a:t>
            </a:r>
            <a:r>
              <a:rPr lang="en-US" smtClean="0"/>
              <a:t>safety area.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reduce safety risks and have everyone feel protected?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anything you consider a threat.</a:t>
            </a:r>
          </a:p>
          <a:p>
            <a:r>
              <a:rPr lang="en-US" dirty="0" smtClean="0"/>
              <a:t>Set school norms and rules surrounding safe behavior.</a:t>
            </a:r>
          </a:p>
          <a:p>
            <a:r>
              <a:rPr lang="en-US" dirty="0" smtClean="0"/>
              <a:t>Communicate procedures with kids, staff, parents.</a:t>
            </a:r>
          </a:p>
          <a:p>
            <a:r>
              <a:rPr lang="en-US" dirty="0" smtClean="0"/>
              <a:t>Learn and teach how to recognize warning signs.</a:t>
            </a:r>
          </a:p>
          <a:p>
            <a:r>
              <a:rPr lang="en-US" dirty="0" smtClean="0"/>
              <a:t>Use school resources when someone is in trouble. i.e. councilor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1091</TotalTime>
  <Words>605</Words>
  <Application>Microsoft Office PowerPoint</Application>
  <PresentationFormat>On-screen Show (4:3)</PresentationFormat>
  <Paragraphs>74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Safety in our Schools</vt:lpstr>
      <vt:lpstr>Video for Thought</vt:lpstr>
      <vt:lpstr>Definition of School Safety</vt:lpstr>
      <vt:lpstr>School Emergency Action Plans</vt:lpstr>
      <vt:lpstr>Duotang contents: Specific to room in building</vt:lpstr>
      <vt:lpstr>Lockout procedure: Greater Victoria</vt:lpstr>
      <vt:lpstr>Earthquake EAP</vt:lpstr>
      <vt:lpstr>Fire Drill EAP</vt:lpstr>
      <vt:lpstr>How do we reduce safety risks and have everyone feel protected?</vt:lpstr>
      <vt:lpstr>Are some of my students potential risks to the schools safety? </vt:lpstr>
      <vt:lpstr>After we diagnose signs how do we go about it?</vt:lpstr>
      <vt:lpstr>When do we have time to teach safe behavior?</vt:lpstr>
      <vt:lpstr>DEBATE/DISCUSSION</vt:lpstr>
      <vt:lpstr>Questions to think about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our Schools</dc:title>
  <dc:creator>Matty Moonshine</dc:creator>
  <cp:lastModifiedBy>Matty Moonshine</cp:lastModifiedBy>
  <cp:revision>47</cp:revision>
  <dcterms:created xsi:type="dcterms:W3CDTF">2013-02-28T17:54:06Z</dcterms:created>
  <dcterms:modified xsi:type="dcterms:W3CDTF">2013-05-22T01:50:51Z</dcterms:modified>
</cp:coreProperties>
</file>