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5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2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4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43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00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3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4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54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3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25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44E1-1848-44D7-BCCB-6DE525C66B8D}" type="datetimeFigureOut">
              <a:rPr lang="en-CA" smtClean="0"/>
              <a:t>15/05/2013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9B32-3986-4979-ACCB-D9C2E9D5C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1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CA" dirty="0" smtClean="0"/>
              <a:t>Immigration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512768" cy="2063080"/>
          </a:xfrm>
        </p:spPr>
        <p:txBody>
          <a:bodyPr>
            <a:noAutofit/>
          </a:bodyPr>
          <a:lstStyle/>
          <a:p>
            <a:pPr algn="l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1. Identify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the key players of the immigration policy </a:t>
            </a:r>
          </a:p>
          <a:p>
            <a:pPr algn="l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Understand the reasons why there was immigration to the “last best west”</a:t>
            </a: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Understand and identify push-pull factors from various countries</a:t>
            </a:r>
          </a:p>
        </p:txBody>
      </p:sp>
    </p:spTree>
    <p:extLst>
      <p:ext uri="{BB962C8B-B14F-4D97-AF65-F5344CB8AC3E}">
        <p14:creationId xmlns:p14="http://schemas.microsoft.com/office/powerpoint/2010/main" val="4160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/>
          <a:lstStyle/>
          <a:p>
            <a:r>
              <a:rPr lang="en-CA" dirty="0" smtClean="0"/>
              <a:t>A need to leave one’s country</a:t>
            </a:r>
          </a:p>
          <a:p>
            <a:endParaRPr lang="en-CA" dirty="0" smtClean="0"/>
          </a:p>
          <a:p>
            <a:r>
              <a:rPr lang="en-CA" dirty="0" smtClean="0"/>
              <a:t>An attraction or opportunity elsewhere</a:t>
            </a:r>
          </a:p>
          <a:p>
            <a:endParaRPr lang="en-CA" dirty="0" smtClean="0"/>
          </a:p>
          <a:p>
            <a:r>
              <a:rPr lang="en-CA" dirty="0" smtClean="0"/>
              <a:t>Work in harmony</a:t>
            </a:r>
          </a:p>
          <a:p>
            <a:endParaRPr lang="en-CA" dirty="0"/>
          </a:p>
          <a:p>
            <a:r>
              <a:rPr lang="en-CA" dirty="0" smtClean="0"/>
              <a:t>Called </a:t>
            </a:r>
            <a:r>
              <a:rPr lang="en-CA" b="1" dirty="0" smtClean="0"/>
              <a:t>push-pull factors</a:t>
            </a:r>
          </a:p>
          <a:p>
            <a:endParaRPr lang="en-CA" b="1" dirty="0"/>
          </a:p>
          <a:p>
            <a:r>
              <a:rPr lang="en-CA" dirty="0" smtClean="0"/>
              <a:t>Still present today… examples?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9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factors?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Overcrowding			Free land</a:t>
            </a:r>
          </a:p>
          <a:p>
            <a:endParaRPr lang="en-CA" dirty="0" smtClean="0"/>
          </a:p>
          <a:p>
            <a:r>
              <a:rPr lang="en-CA" dirty="0" smtClean="0"/>
              <a:t>Poverty				Gold rush</a:t>
            </a:r>
          </a:p>
          <a:p>
            <a:endParaRPr lang="en-CA" dirty="0" smtClean="0"/>
          </a:p>
          <a:p>
            <a:r>
              <a:rPr lang="en-CA" dirty="0" smtClean="0"/>
              <a:t>Famine				Resources</a:t>
            </a:r>
          </a:p>
          <a:p>
            <a:endParaRPr lang="en-CA" dirty="0" smtClean="0"/>
          </a:p>
          <a:p>
            <a:r>
              <a:rPr lang="en-CA" dirty="0" smtClean="0"/>
              <a:t>No land				Jobs</a:t>
            </a: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700808"/>
            <a:ext cx="72008" cy="43204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67353" cy="4525963"/>
          </a:xfrm>
        </p:spPr>
        <p:txBody>
          <a:bodyPr/>
          <a:lstStyle/>
          <a:p>
            <a:r>
              <a:rPr lang="en-CA" dirty="0" smtClean="0"/>
              <a:t>Another possibility:</a:t>
            </a:r>
          </a:p>
          <a:p>
            <a:pPr lvl="1"/>
            <a:r>
              <a:rPr lang="en-CA" dirty="0" smtClean="0"/>
              <a:t>Religious persecution</a:t>
            </a:r>
          </a:p>
          <a:p>
            <a:pPr lvl="1"/>
            <a:r>
              <a:rPr lang="en-CA" dirty="0" smtClean="0"/>
              <a:t>i.e. </a:t>
            </a:r>
            <a:r>
              <a:rPr lang="en-CA" dirty="0" err="1" smtClean="0"/>
              <a:t>Doukhobors</a:t>
            </a:r>
            <a:r>
              <a:rPr lang="en-CA" dirty="0" smtClean="0"/>
              <a:t>   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Military – ¾ million acres – 7000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8"/>
            <a:ext cx="4752528" cy="285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8040"/>
            <a:ext cx="2943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Clifford </a:t>
            </a:r>
            <a:r>
              <a:rPr lang="en-CA" dirty="0" err="1" smtClean="0"/>
              <a:t>Sifton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Minister of the Interior</a:t>
            </a:r>
          </a:p>
          <a:p>
            <a:r>
              <a:rPr lang="en-CA" dirty="0" smtClean="0"/>
              <a:t>Ran a massive immigration program to settle the West</a:t>
            </a:r>
          </a:p>
          <a:p>
            <a:r>
              <a:rPr lang="en-CA" dirty="0" smtClean="0"/>
              <a:t>Had offices in Europe &amp; USA</a:t>
            </a:r>
          </a:p>
          <a:p>
            <a:r>
              <a:rPr lang="en-CA" dirty="0" smtClean="0"/>
              <a:t>Tried to keep out “undesirables”</a:t>
            </a:r>
          </a:p>
          <a:p>
            <a:pPr lvl="1"/>
            <a:r>
              <a:rPr lang="en-CA" dirty="0" smtClean="0"/>
              <a:t>Blacks, Jews, Asians</a:t>
            </a:r>
          </a:p>
          <a:p>
            <a:pPr lvl="1"/>
            <a:r>
              <a:rPr lang="en-CA" dirty="0" smtClean="0"/>
              <a:t>Examples of prejudice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333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"</a:t>
            </a:r>
            <a:r>
              <a:rPr lang="en-CA" dirty="0"/>
              <a:t>I think that a stalwart peasant in a sheepskin coat, born to the soil, whose forefathers have been farmers for ten generations, with a stout wife and a half dozen </a:t>
            </a:r>
            <a:r>
              <a:rPr lang="en-CA" dirty="0" smtClean="0"/>
              <a:t>children, </a:t>
            </a:r>
            <a:r>
              <a:rPr lang="en-CA" dirty="0"/>
              <a:t>is good </a:t>
            </a:r>
            <a:r>
              <a:rPr lang="en-CA" dirty="0" smtClean="0"/>
              <a:t>quality“</a:t>
            </a:r>
          </a:p>
          <a:p>
            <a:pPr marL="0" indent="0" algn="r">
              <a:buNone/>
            </a:pPr>
            <a:r>
              <a:rPr lang="en-CA" dirty="0" smtClean="0"/>
              <a:t>- Clifford </a:t>
            </a:r>
            <a:r>
              <a:rPr lang="en-CA" dirty="0" err="1" smtClean="0"/>
              <a:t>Sifton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8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does Canada need immigrants?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1891 population = 4.83million</a:t>
            </a:r>
          </a:p>
          <a:p>
            <a:r>
              <a:rPr lang="en-CA" dirty="0" smtClean="0"/>
              <a:t>1921 population = 8.79million</a:t>
            </a:r>
          </a:p>
          <a:p>
            <a:r>
              <a:rPr lang="en-CA" dirty="0" smtClean="0"/>
              <a:t>Laurier (remember him?) thought that more people meant more money for Canada</a:t>
            </a:r>
          </a:p>
          <a:p>
            <a:r>
              <a:rPr lang="en-CA" dirty="0" smtClean="0"/>
              <a:t>Lots of empty land – resource?</a:t>
            </a:r>
          </a:p>
          <a:p>
            <a:r>
              <a:rPr lang="en-CA" dirty="0" smtClean="0"/>
              <a:t>Try to become a world power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4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700808"/>
            <a:ext cx="3178696" cy="4525963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The power of advertising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"/>
            <a:ext cx="5031560" cy="69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476672"/>
            <a:ext cx="8229600" cy="5904656"/>
          </a:xfrm>
        </p:spPr>
        <p:txBody>
          <a:bodyPr>
            <a:normAutofit/>
          </a:bodyPr>
          <a:lstStyle/>
          <a:p>
            <a:r>
              <a:rPr lang="en-CA" dirty="0" smtClean="0"/>
              <a:t>Advertise free land</a:t>
            </a:r>
          </a:p>
          <a:p>
            <a:endParaRPr lang="en-CA" dirty="0" smtClean="0"/>
          </a:p>
          <a:p>
            <a:r>
              <a:rPr lang="en-CA" dirty="0" smtClean="0"/>
              <a:t>“Homes for millions”</a:t>
            </a:r>
          </a:p>
          <a:p>
            <a:endParaRPr lang="en-CA" dirty="0" smtClean="0"/>
          </a:p>
          <a:p>
            <a:r>
              <a:rPr lang="en-CA" dirty="0" smtClean="0"/>
              <a:t>Pictures</a:t>
            </a:r>
          </a:p>
          <a:p>
            <a:endParaRPr lang="en-CA" dirty="0" smtClean="0"/>
          </a:p>
          <a:p>
            <a:r>
              <a:rPr lang="en-CA" dirty="0" smtClean="0"/>
              <a:t>“Canada is the</a:t>
            </a:r>
          </a:p>
          <a:p>
            <a:pPr marL="0" indent="0">
              <a:buNone/>
            </a:pPr>
            <a:r>
              <a:rPr lang="en-CA" dirty="0" smtClean="0"/>
              <a:t>Twentieth century”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$$$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4370"/>
          <a:stretch/>
        </p:blipFill>
        <p:spPr bwMode="auto">
          <a:xfrm>
            <a:off x="4364182" y="-6215"/>
            <a:ext cx="4779818" cy="682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Homesteading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¼ of 160 acres per family</a:t>
            </a:r>
          </a:p>
          <a:p>
            <a:r>
              <a:rPr lang="en-CA" dirty="0" smtClean="0"/>
              <a:t>Typically farming </a:t>
            </a:r>
          </a:p>
          <a:p>
            <a:r>
              <a:rPr lang="en-CA" dirty="0" smtClean="0"/>
              <a:t>Self-sufficient</a:t>
            </a:r>
          </a:p>
          <a:p>
            <a:r>
              <a:rPr lang="en-CA" dirty="0" smtClean="0"/>
              <a:t>Hard work to make land farmable</a:t>
            </a:r>
          </a:p>
          <a:p>
            <a:r>
              <a:rPr lang="en-CA" dirty="0" smtClean="0"/>
              <a:t>Needed to work until own lands </a:t>
            </a:r>
            <a:r>
              <a:rPr lang="en-CA" dirty="0" err="1" smtClean="0"/>
              <a:t>floruish</a:t>
            </a:r>
            <a:endParaRPr lang="en-CA" dirty="0" smtClean="0"/>
          </a:p>
          <a:p>
            <a:r>
              <a:rPr lang="en-CA" dirty="0" smtClean="0"/>
              <a:t>Required animals, a plow, housing</a:t>
            </a:r>
          </a:p>
          <a:p>
            <a:pPr lvl="2"/>
            <a:r>
              <a:rPr lang="en-CA" dirty="0" err="1" smtClean="0"/>
              <a:t>Soddie</a:t>
            </a:r>
            <a:r>
              <a:rPr lang="en-CA" dirty="0" smtClean="0"/>
              <a:t>, dirt floor, thatch roof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9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Open-door policy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No restrictions on immigrants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Encouraged eastern Europeans – why?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033036" cy="30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78612"/>
            <a:ext cx="5162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4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came to Canada?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Russians - </a:t>
            </a:r>
            <a:r>
              <a:rPr lang="en-CA" dirty="0" err="1" smtClean="0"/>
              <a:t>Doukhobors</a:t>
            </a:r>
            <a:endParaRPr lang="en-CA" dirty="0" smtClean="0"/>
          </a:p>
          <a:p>
            <a:r>
              <a:rPr lang="en-CA" dirty="0" smtClean="0"/>
              <a:t>Poles</a:t>
            </a:r>
          </a:p>
          <a:p>
            <a:r>
              <a:rPr lang="en-CA" dirty="0" smtClean="0"/>
              <a:t>Ukrainians</a:t>
            </a:r>
          </a:p>
          <a:p>
            <a:r>
              <a:rPr lang="en-CA" dirty="0" smtClean="0"/>
              <a:t>Americans</a:t>
            </a:r>
          </a:p>
          <a:p>
            <a:r>
              <a:rPr lang="en-CA" dirty="0" smtClean="0"/>
              <a:t>British – 1/3 of immigrants</a:t>
            </a:r>
          </a:p>
          <a:p>
            <a:endParaRPr lang="en-CA" dirty="0"/>
          </a:p>
          <a:p>
            <a:r>
              <a:rPr lang="en-CA" dirty="0" smtClean="0"/>
              <a:t>WHY CANADA?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8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288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Immigration</vt:lpstr>
      <vt:lpstr>Clifford Sifton</vt:lpstr>
      <vt:lpstr>PowerPoint Presentation</vt:lpstr>
      <vt:lpstr>Why does Canada need immigrants?</vt:lpstr>
      <vt:lpstr>PowerPoint Presentation</vt:lpstr>
      <vt:lpstr>PowerPoint Presentation</vt:lpstr>
      <vt:lpstr>Homesteading</vt:lpstr>
      <vt:lpstr>Open-door policy</vt:lpstr>
      <vt:lpstr>Who came to Canada?</vt:lpstr>
      <vt:lpstr>PowerPoint Presentation</vt:lpstr>
      <vt:lpstr>What factors?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Char</dc:creator>
  <cp:lastModifiedBy>Char</cp:lastModifiedBy>
  <cp:revision>12</cp:revision>
  <dcterms:created xsi:type="dcterms:W3CDTF">2013-05-15T16:08:23Z</dcterms:created>
  <dcterms:modified xsi:type="dcterms:W3CDTF">2013-05-16T04:52:45Z</dcterms:modified>
</cp:coreProperties>
</file>